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430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2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8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5" Type="http://schemas.openxmlformats.org/officeDocument/2006/relationships/image" Target="../media/image40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softwaregroup-b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21983" y="448948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21984" y="495938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/>
        </p:nvSpPr>
        <p:spPr bwMode="auto">
          <a:xfrm>
            <a:off x="821983" y="536451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1983" y="570503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2"/>
              </a:rPr>
              <a:t>http://</a:t>
            </a:r>
            <a:r>
              <a:rPr lang="en-US" sz="1800" dirty="0" smtClean="0">
                <a:hlinkClick r:id="rId12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Console Input / Output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165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2357</Words>
  <Application>Microsoft Office PowerPoint</Application>
  <PresentationFormat>Custom</PresentationFormat>
  <Paragraphs>401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2015-02-07T22:03:45Z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